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it-IT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6C77E8-365B-4851-80D2-0FEB1BEF5BFC}" type="datetimeFigureOut">
              <a:rPr lang="it-IT" smtClean="0"/>
              <a:t>18/10/2011</a:t>
            </a:fld>
            <a:endParaRPr lang="it-IT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BBAA6F-4AF0-4FB6-AC54-115EDE72EB15}" type="slidenum">
              <a:rPr lang="it-IT" smtClean="0"/>
              <a:t>‹Nº›</a:t>
            </a:fld>
            <a:endParaRPr lang="it-IT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827584" y="3717032"/>
            <a:ext cx="6783288" cy="2235696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es-AR" sz="3100" b="1" dirty="0" smtClean="0"/>
              <a:t>Criterios para la inclusión</a:t>
            </a:r>
          </a:p>
          <a:p>
            <a:pPr algn="r"/>
            <a:r>
              <a:rPr lang="es-AR" dirty="0" smtClean="0"/>
              <a:t>Congreso Iglesia y Cultura Digital </a:t>
            </a:r>
          </a:p>
          <a:p>
            <a:pPr algn="r"/>
            <a:r>
              <a:rPr lang="es-AR" dirty="0" smtClean="0"/>
              <a:t>Santiago de Chile 2011</a:t>
            </a:r>
          </a:p>
          <a:p>
            <a:pPr algn="r"/>
            <a:endParaRPr lang="es-AR" dirty="0" smtClean="0"/>
          </a:p>
          <a:p>
            <a:pPr algn="r"/>
            <a:r>
              <a:rPr lang="es-AR" b="1" i="1" dirty="0" smtClean="0"/>
              <a:t>AUS  Daniel H. Cabaña</a:t>
            </a:r>
          </a:p>
          <a:p>
            <a:pPr algn="r"/>
            <a:r>
              <a:rPr lang="es-AR" dirty="0" smtClean="0"/>
              <a:t>Director</a:t>
            </a:r>
          </a:p>
          <a:p>
            <a:pPr algn="r"/>
            <a:r>
              <a:rPr lang="es-AR" b="1" dirty="0" smtClean="0"/>
              <a:t>CENTRO RIIAL GUADALUPE</a:t>
            </a:r>
            <a:endParaRPr lang="it-IT" b="1" dirty="0"/>
          </a:p>
        </p:txBody>
      </p:sp>
      <p:pic>
        <p:nvPicPr>
          <p:cNvPr id="4" name="3 Imagen" descr="LogoCentr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5085184"/>
            <a:ext cx="866558" cy="864096"/>
          </a:xfrm>
          <a:prstGeom prst="rect">
            <a:avLst/>
          </a:prstGeom>
        </p:spPr>
      </p:pic>
      <p:pic>
        <p:nvPicPr>
          <p:cNvPr id="5" name="4 Imagen" descr="logoculdig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620688"/>
            <a:ext cx="3840088" cy="22620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2800" dirty="0" smtClean="0"/>
              <a:t>PARA TRABAJAR POR LA INCLUSIÓN NECESITAMOS…</a:t>
            </a:r>
            <a:endParaRPr lang="it-IT" sz="28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/>
              <a:t>Reconocer rostros</a:t>
            </a:r>
          </a:p>
          <a:p>
            <a:r>
              <a:rPr lang="es-AR" dirty="0" smtClean="0"/>
              <a:t>Servir desde la propia identidad</a:t>
            </a:r>
          </a:p>
          <a:p>
            <a:r>
              <a:rPr lang="es-AR" dirty="0" smtClean="0"/>
              <a:t>Utilizar el lenguaje del servicio</a:t>
            </a:r>
          </a:p>
          <a:p>
            <a:r>
              <a:rPr lang="es-AR" dirty="0" smtClean="0"/>
              <a:t>Aprovechar las redes y soluciones existentes</a:t>
            </a:r>
          </a:p>
          <a:p>
            <a:r>
              <a:rPr lang="es-AR" dirty="0" smtClean="0"/>
              <a:t>Escuchar y aprender de las realidades locales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62068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TRABAJANDO POR LA INCLUSIÓN CON LAS NTICS COMPROBAMOS QUE…</a:t>
            </a:r>
            <a:endParaRPr lang="it-I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686800" cy="4525963"/>
          </a:xfrm>
        </p:spPr>
        <p:txBody>
          <a:bodyPr>
            <a:normAutofit fontScale="92500" lnSpcReduction="20000"/>
          </a:bodyPr>
          <a:lstStyle/>
          <a:p>
            <a:r>
              <a:rPr lang="es-AR" dirty="0" smtClean="0"/>
              <a:t>Cuando pensamos nuevos servicios, la selección tecnológica también debe ser inclusiva</a:t>
            </a:r>
          </a:p>
          <a:p>
            <a:r>
              <a:rPr lang="es-AR" dirty="0" smtClean="0"/>
              <a:t>No hay inclusión sustentable sin formación permanente</a:t>
            </a:r>
          </a:p>
          <a:p>
            <a:r>
              <a:rPr lang="es-AR" dirty="0" smtClean="0"/>
              <a:t>Los pilares de la RIIAL son la base de nuestro trabajo por la inclusión</a:t>
            </a:r>
          </a:p>
          <a:p>
            <a:r>
              <a:rPr lang="es-AR" dirty="0" smtClean="0"/>
              <a:t>Necesitamos valorizar y comunicar nuestra capacidad como red eclesial</a:t>
            </a:r>
          </a:p>
          <a:p>
            <a:r>
              <a:rPr lang="es-AR" dirty="0" smtClean="0"/>
              <a:t>Los ciclos de servicio necesitan extenderse desde el desarrollo hacia la comunicación</a:t>
            </a:r>
            <a:endParaRPr lang="it-I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</TotalTime>
  <Words>118</Words>
  <Application>Microsoft Office PowerPoint</Application>
  <PresentationFormat>Presentación en pantalla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Viajes</vt:lpstr>
      <vt:lpstr>Diapositiva 1</vt:lpstr>
      <vt:lpstr>PARA TRABAJAR POR LA INCLUSIÓN NECESITAMOS…</vt:lpstr>
      <vt:lpstr>TRABAJANDO POR LA INCLUSIÓN CON LAS NTICS COMPROBAMOS QUE…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localadmin</dc:creator>
  <cp:lastModifiedBy>localadmin</cp:lastModifiedBy>
  <cp:revision>1</cp:revision>
  <dcterms:created xsi:type="dcterms:W3CDTF">2011-10-18T13:44:18Z</dcterms:created>
  <dcterms:modified xsi:type="dcterms:W3CDTF">2011-10-18T13:52:22Z</dcterms:modified>
</cp:coreProperties>
</file>